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DE29"/>
    <a:srgbClr val="FF66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54C9216-9F3B-427F-ACB4-092154EA249E}" type="datetimeFigureOut">
              <a:rPr lang="en-AU" smtClean="0"/>
              <a:t>19/07/2011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54C9216-9F3B-427F-ACB4-092154EA249E}" type="datetimeFigureOut">
              <a:rPr lang="en-AU" smtClean="0"/>
              <a:t>19/07/2011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54C9216-9F3B-427F-ACB4-092154EA249E}" type="datetimeFigureOut">
              <a:rPr lang="en-AU" smtClean="0"/>
              <a:t>19/07/2011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54C9216-9F3B-427F-ACB4-092154EA249E}" type="datetimeFigureOut">
              <a:rPr lang="en-AU" smtClean="0"/>
              <a:t>19/07/2011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4C9216-9F3B-427F-ACB4-092154EA249E}" type="datetimeFigureOut">
              <a:rPr lang="en-AU" smtClean="0"/>
              <a:t>19/07/2011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54C9216-9F3B-427F-ACB4-092154EA249E}" type="datetimeFigureOut">
              <a:rPr lang="en-AU" smtClean="0"/>
              <a:t>19/07/2011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54C9216-9F3B-427F-ACB4-092154EA249E}" type="datetimeFigureOut">
              <a:rPr lang="en-AU" smtClean="0"/>
              <a:t>19/07/2011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54C9216-9F3B-427F-ACB4-092154EA249E}" type="datetimeFigureOut">
              <a:rPr lang="en-AU" smtClean="0"/>
              <a:t>19/07/2011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C9216-9F3B-427F-ACB4-092154EA249E}" type="datetimeFigureOut">
              <a:rPr lang="en-AU" smtClean="0"/>
              <a:t>19/07/2011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4C9216-9F3B-427F-ACB4-092154EA249E}" type="datetimeFigureOut">
              <a:rPr lang="en-AU" smtClean="0"/>
              <a:t>19/07/2011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4C9216-9F3B-427F-ACB4-092154EA249E}" type="datetimeFigureOut">
              <a:rPr lang="en-AU" smtClean="0"/>
              <a:t>19/07/2011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B8A4215-E162-468A-BA79-75A8E94362D1}"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4C9216-9F3B-427F-ACB4-092154EA249E}" type="datetimeFigureOut">
              <a:rPr lang="en-AU" smtClean="0"/>
              <a:t>19/07/2011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8A4215-E162-468A-BA79-75A8E94362D1}"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3.gif"/><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6.jpeg"/><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9.wmf"/><Relationship Id="rId4" Type="http://schemas.openxmlformats.org/officeDocument/2006/relationships/image" Target="../media/image8.wmf"/></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AU" sz="4400" dirty="0" smtClean="0">
                <a:solidFill>
                  <a:schemeClr val="tx2">
                    <a:lumMod val="50000"/>
                  </a:schemeClr>
                </a:solidFill>
              </a:rPr>
              <a:t>Created by Vicki </a:t>
            </a:r>
            <a:r>
              <a:rPr lang="en-AU" sz="4400" dirty="0" err="1" smtClean="0">
                <a:solidFill>
                  <a:schemeClr val="tx2">
                    <a:lumMod val="50000"/>
                  </a:schemeClr>
                </a:solidFill>
              </a:rPr>
              <a:t>Andritsos</a:t>
            </a:r>
            <a:endParaRPr lang="en-AU" sz="4400" dirty="0" smtClean="0">
              <a:solidFill>
                <a:schemeClr val="tx2">
                  <a:lumMod val="50000"/>
                </a:schemeClr>
              </a:solidFill>
            </a:endParaRPr>
          </a:p>
          <a:p>
            <a:endParaRPr lang="en-AU" dirty="0"/>
          </a:p>
        </p:txBody>
      </p:sp>
      <p:sp>
        <p:nvSpPr>
          <p:cNvPr id="4" name="Rectangle 3"/>
          <p:cNvSpPr/>
          <p:nvPr/>
        </p:nvSpPr>
        <p:spPr>
          <a:xfrm>
            <a:off x="653040" y="1844824"/>
            <a:ext cx="7704353"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urlz MT" pitchFamily="82" charset="0"/>
              </a:rPr>
              <a:t>M</a:t>
            </a:r>
            <a:r>
              <a:rPr lang="en-US" sz="54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Curlz MT" pitchFamily="82" charset="0"/>
              </a:rPr>
              <a:t>y</a:t>
            </a: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urlz MT" pitchFamily="82" charset="0"/>
              </a:rPr>
              <a:t> </a:t>
            </a:r>
            <a:r>
              <a:rPr lang="en-US" sz="5400" b="1" cap="all" dirty="0" smtClean="0">
                <a:ln w="9000" cmpd="sng">
                  <a:solidFill>
                    <a:schemeClr val="accent4">
                      <a:shade val="50000"/>
                      <a:satMod val="120000"/>
                    </a:schemeClr>
                  </a:solidFill>
                  <a:prstDash val="solid"/>
                </a:ln>
                <a:solidFill>
                  <a:srgbClr val="00B0F0"/>
                </a:solidFill>
                <a:effectLst>
                  <a:reflection blurRad="12700" stA="28000" endPos="45000" dist="1000" dir="5400000" sy="-100000" algn="bl" rotWithShape="0"/>
                </a:effectLst>
                <a:latin typeface="Curlz MT" pitchFamily="82" charset="0"/>
              </a:rPr>
              <a:t>A</a:t>
            </a:r>
            <a:r>
              <a:rPr lang="en-US" sz="5400" b="1" cap="all" dirty="0" smtClean="0">
                <a:ln w="9000" cmpd="sng">
                  <a:solidFill>
                    <a:schemeClr val="accent4">
                      <a:shade val="50000"/>
                      <a:satMod val="120000"/>
                    </a:schemeClr>
                  </a:solidFill>
                  <a:prstDash val="solid"/>
                </a:ln>
                <a:solidFill>
                  <a:srgbClr val="00B050"/>
                </a:solidFill>
                <a:effectLst>
                  <a:reflection blurRad="12700" stA="28000" endPos="45000" dist="1000" dir="5400000" sy="-100000" algn="bl" rotWithShape="0"/>
                </a:effectLst>
                <a:latin typeface="Curlz MT" pitchFamily="82" charset="0"/>
              </a:rPr>
              <a:t>w</a:t>
            </a:r>
            <a:r>
              <a:rPr lang="en-US" sz="5400" b="1" cap="all" dirty="0" smtClean="0">
                <a:ln w="9000" cmpd="sng">
                  <a:solidFill>
                    <a:schemeClr val="accent4">
                      <a:shade val="50000"/>
                      <a:satMod val="120000"/>
                    </a:schemeClr>
                  </a:solidFill>
                  <a:prstDash val="solid"/>
                </a:ln>
                <a:solidFill>
                  <a:srgbClr val="92D050"/>
                </a:solidFill>
                <a:effectLst>
                  <a:reflection blurRad="12700" stA="28000" endPos="45000" dist="1000" dir="5400000" sy="-100000" algn="bl" rotWithShape="0"/>
                </a:effectLst>
                <a:latin typeface="Curlz MT" pitchFamily="82" charset="0"/>
              </a:rPr>
              <a:t>e</a:t>
            </a:r>
            <a:r>
              <a:rPr lang="en-US" sz="5400" b="1" cap="all" dirty="0" smtClean="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latin typeface="Curlz MT" pitchFamily="82" charset="0"/>
              </a:rPr>
              <a:t>s</a:t>
            </a:r>
            <a:r>
              <a:rPr lang="en-US" sz="54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Curlz MT" pitchFamily="82" charset="0"/>
              </a:rPr>
              <a:t>o</a:t>
            </a:r>
            <a:r>
              <a:rPr lang="en-US" sz="5400" b="1" cap="all" dirty="0" smtClean="0">
                <a:ln w="9000" cmpd="sng">
                  <a:solidFill>
                    <a:schemeClr val="accent4">
                      <a:shade val="50000"/>
                      <a:satMod val="120000"/>
                    </a:schemeClr>
                  </a:solidFill>
                  <a:prstDash val="solid"/>
                </a:ln>
                <a:solidFill>
                  <a:srgbClr val="FF6699"/>
                </a:solidFill>
                <a:effectLst>
                  <a:reflection blurRad="12700" stA="28000" endPos="45000" dist="1000" dir="5400000" sy="-100000" algn="bl" rotWithShape="0"/>
                </a:effectLst>
                <a:latin typeface="Curlz MT" pitchFamily="82" charset="0"/>
              </a:rPr>
              <a:t>m</a:t>
            </a:r>
            <a:r>
              <a:rPr lang="en-US" sz="5400" b="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latin typeface="Curlz MT" pitchFamily="82" charset="0"/>
              </a:rPr>
              <a:t>e </a:t>
            </a:r>
            <a:r>
              <a:rPr lang="en-US" sz="54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latin typeface="Curlz MT" pitchFamily="82" charset="0"/>
              </a:rPr>
              <a:t>H</a:t>
            </a: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urlz MT" pitchFamily="82" charset="0"/>
              </a:rPr>
              <a:t>o</a:t>
            </a:r>
            <a:r>
              <a:rPr lang="en-US" sz="54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Curlz MT" pitchFamily="82" charset="0"/>
              </a:rPr>
              <a:t>l</a:t>
            </a:r>
            <a:r>
              <a:rPr lang="en-US" sz="5400" b="1" cap="all" dirty="0" smtClean="0">
                <a:ln w="9000" cmpd="sng">
                  <a:solidFill>
                    <a:schemeClr val="accent4">
                      <a:shade val="50000"/>
                      <a:satMod val="120000"/>
                    </a:schemeClr>
                  </a:solidFill>
                  <a:prstDash val="solid"/>
                </a:ln>
                <a:solidFill>
                  <a:srgbClr val="00B0F0"/>
                </a:solidFill>
                <a:effectLst>
                  <a:reflection blurRad="12700" stA="28000" endPos="45000" dist="1000" dir="5400000" sy="-100000" algn="bl" rotWithShape="0"/>
                </a:effectLst>
                <a:latin typeface="Curlz MT" pitchFamily="82" charset="0"/>
              </a:rPr>
              <a:t>i</a:t>
            </a:r>
            <a:r>
              <a:rPr lang="en-US" sz="5400" b="1" cap="all" dirty="0" smtClean="0">
                <a:ln w="9000" cmpd="sng">
                  <a:solidFill>
                    <a:schemeClr val="accent4">
                      <a:shade val="50000"/>
                      <a:satMod val="120000"/>
                    </a:schemeClr>
                  </a:solidFill>
                  <a:prstDash val="solid"/>
                </a:ln>
                <a:solidFill>
                  <a:srgbClr val="00B050"/>
                </a:solidFill>
                <a:effectLst>
                  <a:reflection blurRad="12700" stA="28000" endPos="45000" dist="1000" dir="5400000" sy="-100000" algn="bl" rotWithShape="0"/>
                </a:effectLst>
                <a:latin typeface="Curlz MT" pitchFamily="82" charset="0"/>
              </a:rPr>
              <a:t>d</a:t>
            </a:r>
            <a:r>
              <a:rPr lang="en-US" sz="5400" b="1" cap="all" dirty="0" smtClean="0">
                <a:ln w="9000" cmpd="sng">
                  <a:solidFill>
                    <a:schemeClr val="accent4">
                      <a:shade val="50000"/>
                      <a:satMod val="120000"/>
                    </a:schemeClr>
                  </a:solidFill>
                  <a:prstDash val="solid"/>
                </a:ln>
                <a:solidFill>
                  <a:srgbClr val="92D050"/>
                </a:solidFill>
                <a:effectLst>
                  <a:reflection blurRad="12700" stA="28000" endPos="45000" dist="1000" dir="5400000" sy="-100000" algn="bl" rotWithShape="0"/>
                </a:effectLst>
                <a:latin typeface="Curlz MT" pitchFamily="82" charset="0"/>
              </a:rPr>
              <a:t>a</a:t>
            </a:r>
            <a:r>
              <a:rPr lang="en-US" sz="5400" b="1" cap="all" dirty="0" smtClean="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latin typeface="Curlz MT" pitchFamily="82" charset="0"/>
              </a:rPr>
              <a:t>y</a:t>
            </a:r>
            <a:endParaRPr lang="en-US" sz="5400" b="1" cap="all" spc="0" dirty="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latin typeface="Curlz MT" pitchFamily="82" charset="0"/>
            </a:endParaRPr>
          </a:p>
        </p:txBody>
      </p:sp>
      <p:pic>
        <p:nvPicPr>
          <p:cNvPr id="1026" name="Picture 2" descr="C:\Program Files\Microsoft Office\Media\CntCD1\Animated\j0285317.gif"/>
          <p:cNvPicPr>
            <a:picLocks noChangeAspect="1" noChangeArrowheads="1" noCrop="1"/>
          </p:cNvPicPr>
          <p:nvPr/>
        </p:nvPicPr>
        <p:blipFill>
          <a:blip r:embed="rId4" cstate="print"/>
          <a:srcRect/>
          <a:stretch>
            <a:fillRect/>
          </a:stretch>
        </p:blipFill>
        <p:spPr bwMode="auto">
          <a:xfrm>
            <a:off x="784374" y="5472633"/>
            <a:ext cx="1552575" cy="1181100"/>
          </a:xfrm>
          <a:prstGeom prst="rect">
            <a:avLst/>
          </a:prstGeom>
          <a:noFill/>
        </p:spPr>
      </p:pic>
      <p:pic>
        <p:nvPicPr>
          <p:cNvPr id="1028" name="Picture 4" descr="C:\Program Files\Microsoft Office\Media\CntCD1\Animated\j0283648.gif"/>
          <p:cNvPicPr>
            <a:picLocks noChangeAspect="1" noChangeArrowheads="1" noCrop="1"/>
          </p:cNvPicPr>
          <p:nvPr/>
        </p:nvPicPr>
        <p:blipFill>
          <a:blip r:embed="rId5" cstate="print"/>
          <a:srcRect/>
          <a:stretch>
            <a:fillRect/>
          </a:stretch>
        </p:blipFill>
        <p:spPr bwMode="auto">
          <a:xfrm>
            <a:off x="6660232" y="620688"/>
            <a:ext cx="638175" cy="952500"/>
          </a:xfrm>
          <a:prstGeom prst="rect">
            <a:avLst/>
          </a:prstGeom>
          <a:noFill/>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7156">
        <p14:ferris dir="l"/>
      </p:transition>
    </mc:Choice>
    <mc:Fallback xmlns="">
      <p:transition spd="slow" advTm="715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ox(in)">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heel(4)">
                                      <p:cBhvr>
                                        <p:cTn id="12" dur="20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heel(4)">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nodeType="clickEffect">
                                  <p:stCondLst>
                                    <p:cond delay="0"/>
                                  </p:stCondLst>
                                  <p:iterate type="lt">
                                    <p:tmPct val="10000"/>
                                  </p:iterate>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1000"/>
                                        <p:tgtEl>
                                          <p:spTgt spid="4">
                                            <p:txEl>
                                              <p:pRg st="0" end="0"/>
                                            </p:txEl>
                                          </p:spTgt>
                                        </p:tgtEl>
                                      </p:cBhvr>
                                    </p:animEffect>
                                    <p:anim calcmode="lin" valueType="num">
                                      <p:cBhvr>
                                        <p:cTn id="23" dur="1000" fill="hold"/>
                                        <p:tgtEl>
                                          <p:spTgt spid="4">
                                            <p:txEl>
                                              <p:pRg st="0" end="0"/>
                                            </p:txEl>
                                          </p:spTgt>
                                        </p:tgtEl>
                                        <p:attrNameLst>
                                          <p:attrName>ppt_x</p:attrName>
                                        </p:attrNameLst>
                                      </p:cBhvr>
                                      <p:tavLst>
                                        <p:tav tm="0">
                                          <p:val>
                                            <p:strVal val="#ppt_x-.1"/>
                                          </p:val>
                                        </p:tav>
                                        <p:tav tm="100000">
                                          <p:val>
                                            <p:strVal val="#ppt_x"/>
                                          </p:val>
                                        </p:tav>
                                      </p:tavLst>
                                    </p:anim>
                                    <p:anim calcmode="lin" valueType="num">
                                      <p:cBhvr>
                                        <p:cTn id="24"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lstStyle/>
          <a:p>
            <a:r>
              <a:rPr lang="en-AU" dirty="0" smtClean="0">
                <a:solidFill>
                  <a:srgbClr val="7030A0"/>
                </a:solidFill>
                <a:latin typeface="Arial Black" pitchFamily="34" charset="0"/>
              </a:rPr>
              <a:t>The </a:t>
            </a:r>
            <a:r>
              <a:rPr lang="en-AU" dirty="0" smtClean="0">
                <a:solidFill>
                  <a:srgbClr val="0070C0"/>
                </a:solidFill>
                <a:latin typeface="Arial Black" pitchFamily="34" charset="0"/>
              </a:rPr>
              <a:t>Movies</a:t>
            </a:r>
            <a:r>
              <a:rPr lang="en-AU" dirty="0" smtClean="0">
                <a:solidFill>
                  <a:srgbClr val="00B0F0"/>
                </a:solidFill>
                <a:latin typeface="Arial Black" pitchFamily="34" charset="0"/>
              </a:rPr>
              <a:t>!!!</a:t>
            </a:r>
            <a:endParaRPr lang="en-AU" dirty="0">
              <a:solidFill>
                <a:srgbClr val="00B0F0"/>
              </a:solidFill>
              <a:latin typeface="Arial Black" pitchFamily="34" charset="0"/>
            </a:endParaRPr>
          </a:p>
        </p:txBody>
      </p:sp>
      <p:sp>
        <p:nvSpPr>
          <p:cNvPr id="3" name="Content Placeholder 2"/>
          <p:cNvSpPr>
            <a:spLocks noGrp="1"/>
          </p:cNvSpPr>
          <p:nvPr>
            <p:ph idx="1"/>
          </p:nvPr>
        </p:nvSpPr>
        <p:spPr>
          <a:xfrm>
            <a:off x="395536" y="1484784"/>
            <a:ext cx="8229600" cy="4525963"/>
          </a:xfrm>
        </p:spPr>
        <p:txBody>
          <a:bodyPr>
            <a:normAutofit/>
          </a:bodyPr>
          <a:lstStyle/>
          <a:p>
            <a:pPr>
              <a:buNone/>
            </a:pPr>
            <a:r>
              <a:rPr lang="en-AU" sz="2800" dirty="0" smtClean="0">
                <a:latin typeface="MV Boli" pitchFamily="2" charset="0"/>
                <a:cs typeface="MV Boli" pitchFamily="2" charset="0"/>
              </a:rPr>
              <a:t>On the holidays I saw the movie Harry Potter and the deathly hallows  with my friend Michelle. I really liked the movie because I have been waiting for it to come out to the cinema. I liked the movie because it wasn't scary but it was REALLY GOOD!!!</a:t>
            </a:r>
            <a:endParaRPr lang="en-AU" sz="2800" dirty="0">
              <a:latin typeface="MV Boli" pitchFamily="2" charset="0"/>
              <a:cs typeface="MV Boli" pitchFamily="2" charset="0"/>
            </a:endParaRPr>
          </a:p>
        </p:txBody>
      </p:sp>
      <p:pic>
        <p:nvPicPr>
          <p:cNvPr id="2050" name="Picture 2" descr="C:\Program Files\Microsoft Office\Media\CntCD1\ClipArt2\j0215792.wmf"/>
          <p:cNvPicPr>
            <a:picLocks noChangeAspect="1" noChangeArrowheads="1"/>
          </p:cNvPicPr>
          <p:nvPr/>
        </p:nvPicPr>
        <p:blipFill>
          <a:blip r:embed="rId4" cstate="print"/>
          <a:srcRect/>
          <a:stretch>
            <a:fillRect/>
          </a:stretch>
        </p:blipFill>
        <p:spPr bwMode="auto">
          <a:xfrm>
            <a:off x="827584" y="4118695"/>
            <a:ext cx="1819747" cy="2574202"/>
          </a:xfrm>
          <a:prstGeom prst="rect">
            <a:avLst/>
          </a:prstGeom>
          <a:noFill/>
        </p:spPr>
      </p:pic>
      <p:pic>
        <p:nvPicPr>
          <p:cNvPr id="2052" name="Picture 4" descr="http://theworldwentaway.files.wordpress.com/2010/09/harry-potter-and-the-deathly-hallows-logo.jpg%3Fw%3D550%26h%3D340"/>
          <p:cNvPicPr>
            <a:picLocks noChangeAspect="1" noChangeArrowheads="1"/>
          </p:cNvPicPr>
          <p:nvPr/>
        </p:nvPicPr>
        <p:blipFill>
          <a:blip r:embed="rId5" cstate="print"/>
          <a:srcRect/>
          <a:stretch>
            <a:fillRect/>
          </a:stretch>
        </p:blipFill>
        <p:spPr bwMode="auto">
          <a:xfrm>
            <a:off x="5436096" y="4365104"/>
            <a:ext cx="3322340" cy="1867155"/>
          </a:xfrm>
          <a:prstGeom prst="rect">
            <a:avLst/>
          </a:prstGeom>
          <a:noFill/>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4000" advTm="8985">
        <p14:vortex dir="r"/>
      </p:transition>
    </mc:Choice>
    <mc:Fallback xmlns="">
      <p:transition spd="slow" advTm="898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wipe(down)">
                                      <p:cBhvr>
                                        <p:cTn id="15" dur="580">
                                          <p:stCondLst>
                                            <p:cond delay="0"/>
                                          </p:stCondLst>
                                        </p:cTn>
                                        <p:tgtEl>
                                          <p:spTgt spid="2050"/>
                                        </p:tgtEl>
                                      </p:cBhvr>
                                    </p:animEffect>
                                    <p:anim calcmode="lin" valueType="num">
                                      <p:cBhvr>
                                        <p:cTn id="16"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21" dur="26">
                                          <p:stCondLst>
                                            <p:cond delay="650"/>
                                          </p:stCondLst>
                                        </p:cTn>
                                        <p:tgtEl>
                                          <p:spTgt spid="2050"/>
                                        </p:tgtEl>
                                      </p:cBhvr>
                                      <p:to x="100000" y="60000"/>
                                    </p:animScale>
                                    <p:animScale>
                                      <p:cBhvr>
                                        <p:cTn id="22" dur="166" decel="50000">
                                          <p:stCondLst>
                                            <p:cond delay="676"/>
                                          </p:stCondLst>
                                        </p:cTn>
                                        <p:tgtEl>
                                          <p:spTgt spid="2050"/>
                                        </p:tgtEl>
                                      </p:cBhvr>
                                      <p:to x="100000" y="100000"/>
                                    </p:animScale>
                                    <p:animScale>
                                      <p:cBhvr>
                                        <p:cTn id="23" dur="26">
                                          <p:stCondLst>
                                            <p:cond delay="1312"/>
                                          </p:stCondLst>
                                        </p:cTn>
                                        <p:tgtEl>
                                          <p:spTgt spid="2050"/>
                                        </p:tgtEl>
                                      </p:cBhvr>
                                      <p:to x="100000" y="80000"/>
                                    </p:animScale>
                                    <p:animScale>
                                      <p:cBhvr>
                                        <p:cTn id="24" dur="166" decel="50000">
                                          <p:stCondLst>
                                            <p:cond delay="1338"/>
                                          </p:stCondLst>
                                        </p:cTn>
                                        <p:tgtEl>
                                          <p:spTgt spid="2050"/>
                                        </p:tgtEl>
                                      </p:cBhvr>
                                      <p:to x="100000" y="100000"/>
                                    </p:animScale>
                                    <p:animScale>
                                      <p:cBhvr>
                                        <p:cTn id="25" dur="26">
                                          <p:stCondLst>
                                            <p:cond delay="1642"/>
                                          </p:stCondLst>
                                        </p:cTn>
                                        <p:tgtEl>
                                          <p:spTgt spid="2050"/>
                                        </p:tgtEl>
                                      </p:cBhvr>
                                      <p:to x="100000" y="90000"/>
                                    </p:animScale>
                                    <p:animScale>
                                      <p:cBhvr>
                                        <p:cTn id="26" dur="166" decel="50000">
                                          <p:stCondLst>
                                            <p:cond delay="1668"/>
                                          </p:stCondLst>
                                        </p:cTn>
                                        <p:tgtEl>
                                          <p:spTgt spid="2050"/>
                                        </p:tgtEl>
                                      </p:cBhvr>
                                      <p:to x="100000" y="100000"/>
                                    </p:animScale>
                                    <p:animScale>
                                      <p:cBhvr>
                                        <p:cTn id="27" dur="26">
                                          <p:stCondLst>
                                            <p:cond delay="1808"/>
                                          </p:stCondLst>
                                        </p:cTn>
                                        <p:tgtEl>
                                          <p:spTgt spid="2050"/>
                                        </p:tgtEl>
                                      </p:cBhvr>
                                      <p:to x="100000" y="95000"/>
                                    </p:animScale>
                                    <p:animScale>
                                      <p:cBhvr>
                                        <p:cTn id="28" dur="166" decel="50000">
                                          <p:stCondLst>
                                            <p:cond delay="1834"/>
                                          </p:stCondLst>
                                        </p:cTn>
                                        <p:tgtEl>
                                          <p:spTgt spid="2050"/>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51" presetClass="entr" presetSubtype="0" fill="hold" nodeType="clickEffect">
                                  <p:stCondLst>
                                    <p:cond delay="0"/>
                                  </p:stCondLst>
                                  <p:childTnLst>
                                    <p:set>
                                      <p:cBhvr>
                                        <p:cTn id="32" dur="1" fill="hold">
                                          <p:stCondLst>
                                            <p:cond delay="0"/>
                                          </p:stCondLst>
                                        </p:cTn>
                                        <p:tgtEl>
                                          <p:spTgt spid="2052"/>
                                        </p:tgtEl>
                                        <p:attrNameLst>
                                          <p:attrName>style.visibility</p:attrName>
                                        </p:attrNameLst>
                                      </p:cBhvr>
                                      <p:to>
                                        <p:strVal val="visible"/>
                                      </p:to>
                                    </p:set>
                                    <p:animEffect transition="in" filter="fade">
                                      <p:cBhvr>
                                        <p:cTn id="33" dur="770" decel="100000"/>
                                        <p:tgtEl>
                                          <p:spTgt spid="2052"/>
                                        </p:tgtEl>
                                      </p:cBhvr>
                                    </p:animEffect>
                                    <p:animScale>
                                      <p:cBhvr>
                                        <p:cTn id="34" dur="770" decel="100000"/>
                                        <p:tgtEl>
                                          <p:spTgt spid="2052"/>
                                        </p:tgtEl>
                                      </p:cBhvr>
                                      <p:from x="10000" y="10000"/>
                                      <p:to x="200000" y="450000"/>
                                    </p:animScale>
                                    <p:animScale>
                                      <p:cBhvr>
                                        <p:cTn id="35" dur="1230" accel="100000" fill="hold">
                                          <p:stCondLst>
                                            <p:cond delay="770"/>
                                          </p:stCondLst>
                                        </p:cTn>
                                        <p:tgtEl>
                                          <p:spTgt spid="2052"/>
                                        </p:tgtEl>
                                      </p:cBhvr>
                                      <p:from x="200000" y="450000"/>
                                      <p:to x="100000" y="100000"/>
                                    </p:animScale>
                                    <p:set>
                                      <p:cBhvr>
                                        <p:cTn id="36" dur="770" fill="hold"/>
                                        <p:tgtEl>
                                          <p:spTgt spid="2052"/>
                                        </p:tgtEl>
                                        <p:attrNameLst>
                                          <p:attrName>ppt_x</p:attrName>
                                        </p:attrNameLst>
                                      </p:cBhvr>
                                      <p:to>
                                        <p:strVal val="(0.5)"/>
                                      </p:to>
                                    </p:set>
                                    <p:anim from="(0.5)" to="(#ppt_x)" calcmode="lin" valueType="num">
                                      <p:cBhvr>
                                        <p:cTn id="37" dur="1230" accel="100000" fill="hold">
                                          <p:stCondLst>
                                            <p:cond delay="770"/>
                                          </p:stCondLst>
                                        </p:cTn>
                                        <p:tgtEl>
                                          <p:spTgt spid="2052"/>
                                        </p:tgtEl>
                                        <p:attrNameLst>
                                          <p:attrName>ppt_x</p:attrName>
                                        </p:attrNameLst>
                                      </p:cBhvr>
                                    </p:anim>
                                    <p:set>
                                      <p:cBhvr>
                                        <p:cTn id="38" dur="770" fill="hold"/>
                                        <p:tgtEl>
                                          <p:spTgt spid="2052"/>
                                        </p:tgtEl>
                                        <p:attrNameLst>
                                          <p:attrName>ppt_y</p:attrName>
                                        </p:attrNameLst>
                                      </p:cBhvr>
                                      <p:to>
                                        <p:strVal val="(#ppt_y+0.4)"/>
                                      </p:to>
                                    </p:set>
                                    <p:anim from="(#ppt_y+0.4)" to="(#ppt_y)" calcmode="lin" valueType="num">
                                      <p:cBhvr>
                                        <p:cTn id="39" dur="1230" accel="100000" fill="hold">
                                          <p:stCondLst>
                                            <p:cond delay="770"/>
                                          </p:stCondLst>
                                        </p:cTn>
                                        <p:tgtEl>
                                          <p:spTgt spid="205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6699"/>
                </a:solidFill>
              </a:rPr>
              <a:t>Ashwini’s </a:t>
            </a:r>
            <a:r>
              <a:rPr lang="en-AU" dirty="0" smtClean="0">
                <a:solidFill>
                  <a:schemeClr val="accent6">
                    <a:lumMod val="75000"/>
                  </a:schemeClr>
                </a:solidFill>
              </a:rPr>
              <a:t>Party </a:t>
            </a:r>
            <a:r>
              <a:rPr lang="en-AU" dirty="0" smtClean="0">
                <a:solidFill>
                  <a:srgbClr val="E7DE29"/>
                </a:solidFill>
              </a:rPr>
              <a:t>!!!</a:t>
            </a:r>
            <a:endParaRPr lang="en-AU" dirty="0">
              <a:solidFill>
                <a:srgbClr val="E7DE29"/>
              </a:solidFill>
            </a:endParaRPr>
          </a:p>
        </p:txBody>
      </p:sp>
      <p:pic>
        <p:nvPicPr>
          <p:cNvPr id="15362" name="Picture 2" descr="C:\Program Files\Microsoft Office\Media\CntCD1\ClipArt2\j0215468.wmf"/>
          <p:cNvPicPr>
            <a:picLocks noGrp="1" noChangeAspect="1" noChangeArrowheads="1"/>
          </p:cNvPicPr>
          <p:nvPr>
            <p:ph idx="1"/>
          </p:nvPr>
        </p:nvPicPr>
        <p:blipFill>
          <a:blip r:embed="rId4" cstate="print"/>
          <a:srcRect/>
          <a:stretch>
            <a:fillRect/>
          </a:stretch>
        </p:blipFill>
        <p:spPr bwMode="auto">
          <a:xfrm>
            <a:off x="539552" y="0"/>
            <a:ext cx="1690027" cy="2088232"/>
          </a:xfrm>
          <a:prstGeom prst="rect">
            <a:avLst/>
          </a:prstGeom>
          <a:noFill/>
        </p:spPr>
      </p:pic>
      <p:sp>
        <p:nvSpPr>
          <p:cNvPr id="5" name="TextBox 4"/>
          <p:cNvSpPr txBox="1"/>
          <p:nvPr/>
        </p:nvSpPr>
        <p:spPr>
          <a:xfrm>
            <a:off x="1259632" y="2420888"/>
            <a:ext cx="6912768" cy="2554545"/>
          </a:xfrm>
          <a:prstGeom prst="rect">
            <a:avLst/>
          </a:prstGeom>
          <a:noFill/>
        </p:spPr>
        <p:txBody>
          <a:bodyPr wrap="square" rtlCol="0">
            <a:spAutoFit/>
          </a:bodyPr>
          <a:lstStyle/>
          <a:p>
            <a:r>
              <a:rPr lang="en-AU" sz="2000" dirty="0" smtClean="0"/>
              <a:t>On the holidays I went to Ashwini’s party. It was so FUN! Kate, Michelle and me slept over. We watched a movie called the Cinderella Story but we didn’t take much interest in it so we went downstairs to play Pictionary. </a:t>
            </a:r>
            <a:r>
              <a:rPr lang="en-AU" sz="2000" u="sng" dirty="0" smtClean="0"/>
              <a:t>THAT </a:t>
            </a:r>
            <a:r>
              <a:rPr lang="en-AU" sz="2000" dirty="0" smtClean="0"/>
              <a:t>was fun. I was on Ashwini’s team. Then when we started to get hungry  Ashwini’s mum ordered a Pizza! After the pizza we had a chocolate cake! After the delicious cake we went up to Ashwini’s room to have heaps of more fun! It was the best party ever! </a:t>
            </a:r>
            <a:endParaRPr lang="en-AU" sz="2000" dirty="0"/>
          </a:p>
        </p:txBody>
      </p:sp>
      <p:pic>
        <p:nvPicPr>
          <p:cNvPr id="15363" name="Picture 3" descr="C:\Program Files\Microsoft Office\Media\CntCD1\ClipArt2\j0215791.wmf"/>
          <p:cNvPicPr>
            <a:picLocks noChangeAspect="1" noChangeArrowheads="1"/>
          </p:cNvPicPr>
          <p:nvPr/>
        </p:nvPicPr>
        <p:blipFill>
          <a:blip r:embed="rId5" cstate="print"/>
          <a:srcRect/>
          <a:stretch>
            <a:fillRect/>
          </a:stretch>
        </p:blipFill>
        <p:spPr bwMode="auto">
          <a:xfrm>
            <a:off x="6965010" y="4869160"/>
            <a:ext cx="2178990" cy="1263551"/>
          </a:xfrm>
          <a:prstGeom prst="rect">
            <a:avLst/>
          </a:prstGeom>
          <a:noFill/>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3000" advTm="10270">
        <p14:shred/>
      </p:transition>
    </mc:Choice>
    <mc:Fallback xmlns="">
      <p:transition spd="slow" advTm="1027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15363"/>
                                        </p:tgtEl>
                                        <p:attrNameLst>
                                          <p:attrName>style.visibility</p:attrName>
                                        </p:attrNameLst>
                                      </p:cBhvr>
                                      <p:to>
                                        <p:strVal val="visible"/>
                                      </p:to>
                                    </p:set>
                                    <p:animEffect transition="in" filter="fade">
                                      <p:cBhvr>
                                        <p:cTn id="15" dur="2000"/>
                                        <p:tgtEl>
                                          <p:spTgt spid="15363"/>
                                        </p:tgtEl>
                                      </p:cBhvr>
                                    </p:animEffect>
                                    <p:anim calcmode="lin" valueType="num">
                                      <p:cBhvr>
                                        <p:cTn id="16" dur="2000" fill="hold"/>
                                        <p:tgtEl>
                                          <p:spTgt spid="15363"/>
                                        </p:tgtEl>
                                        <p:attrNameLst>
                                          <p:attrName>style.rotation</p:attrName>
                                        </p:attrNameLst>
                                      </p:cBhvr>
                                      <p:tavLst>
                                        <p:tav tm="0">
                                          <p:val>
                                            <p:fltVal val="720"/>
                                          </p:val>
                                        </p:tav>
                                        <p:tav tm="100000">
                                          <p:val>
                                            <p:fltVal val="0"/>
                                          </p:val>
                                        </p:tav>
                                      </p:tavLst>
                                    </p:anim>
                                    <p:anim calcmode="lin" valueType="num">
                                      <p:cBhvr>
                                        <p:cTn id="17" dur="2000" fill="hold"/>
                                        <p:tgtEl>
                                          <p:spTgt spid="15363"/>
                                        </p:tgtEl>
                                        <p:attrNameLst>
                                          <p:attrName>ppt_h</p:attrName>
                                        </p:attrNameLst>
                                      </p:cBhvr>
                                      <p:tavLst>
                                        <p:tav tm="0">
                                          <p:val>
                                            <p:fltVal val="0"/>
                                          </p:val>
                                        </p:tav>
                                        <p:tav tm="100000">
                                          <p:val>
                                            <p:strVal val="#ppt_h"/>
                                          </p:val>
                                        </p:tav>
                                      </p:tavLst>
                                    </p:anim>
                                    <p:anim calcmode="lin" valueType="num">
                                      <p:cBhvr>
                                        <p:cTn id="18" dur="2000" fill="hold"/>
                                        <p:tgtEl>
                                          <p:spTgt spid="1536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15362"/>
                                        </p:tgtEl>
                                        <p:attrNameLst>
                                          <p:attrName>style.visibility</p:attrName>
                                        </p:attrNameLst>
                                      </p:cBhvr>
                                      <p:to>
                                        <p:strVal val="visible"/>
                                      </p:to>
                                    </p:set>
                                    <p:animEffect transition="in" filter="circle(in)">
                                      <p:cBhvr>
                                        <p:cTn id="23" dur="2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92D050"/>
                </a:solidFill>
                <a:latin typeface="Curlz MT" pitchFamily="82" charset="0"/>
              </a:rPr>
              <a:t>The </a:t>
            </a:r>
            <a:r>
              <a:rPr lang="en-AU" b="1" dirty="0">
                <a:solidFill>
                  <a:srgbClr val="00B050"/>
                </a:solidFill>
                <a:latin typeface="Curlz MT" pitchFamily="82" charset="0"/>
              </a:rPr>
              <a:t>F</a:t>
            </a:r>
            <a:r>
              <a:rPr lang="en-AU" b="1" dirty="0" smtClean="0">
                <a:solidFill>
                  <a:srgbClr val="00B050"/>
                </a:solidFill>
                <a:latin typeface="Curlz MT" pitchFamily="82" charset="0"/>
              </a:rPr>
              <a:t>erris </a:t>
            </a:r>
            <a:r>
              <a:rPr lang="en-AU" b="1" dirty="0" smtClean="0">
                <a:solidFill>
                  <a:srgbClr val="92D050"/>
                </a:solidFill>
                <a:latin typeface="Curlz MT" pitchFamily="82" charset="0"/>
              </a:rPr>
              <a:t>Wheel</a:t>
            </a:r>
            <a:endParaRPr lang="en-AU" b="1" dirty="0">
              <a:solidFill>
                <a:srgbClr val="92D050"/>
              </a:solidFill>
              <a:latin typeface="Curlz MT" pitchFamily="82" charset="0"/>
            </a:endParaRPr>
          </a:p>
        </p:txBody>
      </p:sp>
      <p:sp>
        <p:nvSpPr>
          <p:cNvPr id="3" name="Content Placeholder 2"/>
          <p:cNvSpPr>
            <a:spLocks noGrp="1"/>
          </p:cNvSpPr>
          <p:nvPr>
            <p:ph idx="1"/>
          </p:nvPr>
        </p:nvSpPr>
        <p:spPr/>
        <p:txBody>
          <a:bodyPr>
            <a:normAutofit/>
          </a:bodyPr>
          <a:lstStyle/>
          <a:p>
            <a:pPr>
              <a:buNone/>
            </a:pPr>
            <a:r>
              <a:rPr lang="en-AU" sz="2800" dirty="0" smtClean="0"/>
              <a:t>   </a:t>
            </a:r>
            <a:r>
              <a:rPr lang="en-AU" sz="2800" dirty="0" smtClean="0">
                <a:latin typeface="Comic Sans MS" pitchFamily="66" charset="0"/>
              </a:rPr>
              <a:t>On Saturday night I went to my friends Annabel’s party. It was so GOOD! First we went to her house to play with balloons and play games and then we headed of to the BIG FERRIS WHELL in the CITY!!! It was fun but so cold, When we were in the air cold breezes were flowing in. When the Ferris Wheel was sadly over we went back to her house to eat pizza. It was one of the best nights ever!</a:t>
            </a:r>
            <a:endParaRPr lang="en-AU" sz="2800" i="1" dirty="0">
              <a:latin typeface="Comic Sans MS" pitchFamily="66" charset="0"/>
            </a:endParaRPr>
          </a:p>
        </p:txBody>
      </p:sp>
      <p:pic>
        <p:nvPicPr>
          <p:cNvPr id="16386" name="Picture 2" descr="C:\Program Files\Microsoft Office\Media\CntCD1\ClipArt2\j0232335.wmf"/>
          <p:cNvPicPr>
            <a:picLocks noChangeAspect="1" noChangeArrowheads="1"/>
          </p:cNvPicPr>
          <p:nvPr/>
        </p:nvPicPr>
        <p:blipFill>
          <a:blip r:embed="rId4" cstate="print"/>
          <a:srcRect/>
          <a:stretch>
            <a:fillRect/>
          </a:stretch>
        </p:blipFill>
        <p:spPr bwMode="auto">
          <a:xfrm>
            <a:off x="6732240" y="0"/>
            <a:ext cx="2118698" cy="1576732"/>
          </a:xfrm>
          <a:prstGeom prst="rect">
            <a:avLst/>
          </a:prstGeom>
          <a:noFill/>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3048">
        <p14:ferris dir="l"/>
      </p:transition>
    </mc:Choice>
    <mc:Fallback xmlns="">
      <p:transition spd="slow" advTm="130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9" presetClass="entr" presetSubtype="10" fill="hold" nodeType="clickEffect">
                                  <p:stCondLst>
                                    <p:cond delay="0"/>
                                  </p:stCondLst>
                                  <p:childTnLst>
                                    <p:set>
                                      <p:cBhvr>
                                        <p:cTn id="13" dur="1" fill="hold">
                                          <p:stCondLst>
                                            <p:cond delay="0"/>
                                          </p:stCondLst>
                                        </p:cTn>
                                        <p:tgtEl>
                                          <p:spTgt spid="16386"/>
                                        </p:tgtEl>
                                        <p:attrNameLst>
                                          <p:attrName>style.visibility</p:attrName>
                                        </p:attrNameLst>
                                      </p:cBhvr>
                                      <p:to>
                                        <p:strVal val="visible"/>
                                      </p:to>
                                    </p:set>
                                    <p:anim calcmode="lin" valueType="num">
                                      <p:cBhvr>
                                        <p:cTn id="14" dur="5000" fill="hold"/>
                                        <p:tgtEl>
                                          <p:spTgt spid="16386"/>
                                        </p:tgtEl>
                                        <p:attrNameLst>
                                          <p:attrName>ppt_w</p:attrName>
                                        </p:attrNameLst>
                                      </p:cBhvr>
                                      <p:tavLst>
                                        <p:tav tm="0" fmla="#ppt_w*sin(2.5*pi*$)">
                                          <p:val>
                                            <p:fltVal val="0"/>
                                          </p:val>
                                        </p:tav>
                                        <p:tav tm="100000">
                                          <p:val>
                                            <p:fltVal val="1"/>
                                          </p:val>
                                        </p:tav>
                                      </p:tavLst>
                                    </p:anim>
                                    <p:anim calcmode="lin" valueType="num">
                                      <p:cBhvr>
                                        <p:cTn id="15" dur="5000" fill="hold"/>
                                        <p:tgtEl>
                                          <p:spTgt spid="1638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1|0.7|1.2|2.1"/>
</p:tagLst>
</file>

<file path=ppt/tags/tag2.xml><?xml version="1.0" encoding="utf-8"?>
<p:tagLst xmlns:a="http://schemas.openxmlformats.org/drawingml/2006/main" xmlns:r="http://schemas.openxmlformats.org/officeDocument/2006/relationships" xmlns:p="http://schemas.openxmlformats.org/presentationml/2006/main">
  <p:tag name="TIMING" val="|1.3|1.7|2.8"/>
</p:tagLst>
</file>

<file path=ppt/tags/tag3.xml><?xml version="1.0" encoding="utf-8"?>
<p:tagLst xmlns:a="http://schemas.openxmlformats.org/drawingml/2006/main" xmlns:r="http://schemas.openxmlformats.org/officeDocument/2006/relationships" xmlns:p="http://schemas.openxmlformats.org/presentationml/2006/main">
  <p:tag name="TIMING" val="|0.3|3.7|2.7"/>
</p:tagLst>
</file>

<file path=ppt/tags/tag4.xml><?xml version="1.0" encoding="utf-8"?>
<p:tagLst xmlns:a="http://schemas.openxmlformats.org/drawingml/2006/main" xmlns:r="http://schemas.openxmlformats.org/officeDocument/2006/relationships" xmlns:p="http://schemas.openxmlformats.org/presentationml/2006/main">
  <p:tag name="TIMING" val="|1.8|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TotalTime>
  <Words>258</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The Movies!!!</vt:lpstr>
      <vt:lpstr>Ashwini’s Party !!!</vt:lpstr>
      <vt:lpstr>The Ferris Wheel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Vicki ANDRITSOS</cp:lastModifiedBy>
  <cp:revision>10</cp:revision>
  <dcterms:created xsi:type="dcterms:W3CDTF">2011-07-17T23:48:06Z</dcterms:created>
  <dcterms:modified xsi:type="dcterms:W3CDTF">2011-07-19T00:07:08Z</dcterms:modified>
</cp:coreProperties>
</file>